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8" r:id="rId2"/>
    <p:sldId id="256" r:id="rId3"/>
    <p:sldId id="257" r:id="rId4"/>
    <p:sldId id="258" r:id="rId5"/>
    <p:sldId id="259" r:id="rId6"/>
    <p:sldId id="260" r:id="rId7"/>
    <p:sldId id="261" r:id="rId8"/>
    <p:sldId id="271" r:id="rId9"/>
    <p:sldId id="262" r:id="rId10"/>
    <p:sldId id="263" r:id="rId11"/>
    <p:sldId id="272" r:id="rId12"/>
    <p:sldId id="264" r:id="rId13"/>
    <p:sldId id="273" r:id="rId14"/>
    <p:sldId id="265" r:id="rId15"/>
    <p:sldId id="274" r:id="rId16"/>
    <p:sldId id="266" r:id="rId17"/>
    <p:sldId id="275" r:id="rId18"/>
    <p:sldId id="267" r:id="rId19"/>
    <p:sldId id="276" r:id="rId20"/>
    <p:sldId id="270" r:id="rId21"/>
    <p:sldId id="277" r:id="rId22"/>
    <p:sldId id="268" r:id="rId23"/>
    <p:sldId id="26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94660"/>
  </p:normalViewPr>
  <p:slideViewPr>
    <p:cSldViewPr snapToGrid="0">
      <p:cViewPr varScale="1">
        <p:scale>
          <a:sx n="81" d="100"/>
          <a:sy n="81" d="100"/>
        </p:scale>
        <p:origin x="25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jpg>
</file>

<file path=ppt/media/image14.png>
</file>

<file path=ppt/media/image15.jpg>
</file>

<file path=ppt/media/image16.png>
</file>

<file path=ppt/media/image17.png>
</file>

<file path=ppt/media/image18.png>
</file>

<file path=ppt/media/image19.png>
</file>

<file path=ppt/media/image2.jpe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11/10/2025</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11/10/2025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11/10/2025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11/10/2025</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hyperlink" Target="https://www.educative.io/answers/what-is-amazon-ec2" TargetMode="External"/><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sjinnovation.com/sending-e-mail-using-amazon-ses-pdf-attachment" TargetMode="External"/><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digitalcloud.training/aws-iam/" TargetMode="External"/><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digitalcloud.training/amazon-cloudwatch/" TargetMode="External"/><Relationship Id="rId2" Type="http://schemas.openxmlformats.org/officeDocument/2006/relationships/image" Target="../media/image15.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velog.io/@lemoncurdyogurt/AWS-S3" TargetMode="External"/><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67B3E-F01B-56AB-9B38-733CEA451410}"/>
              </a:ext>
            </a:extLst>
          </p:cNvPr>
          <p:cNvSpPr>
            <a:spLocks noGrp="1"/>
          </p:cNvSpPr>
          <p:nvPr>
            <p:ph type="title"/>
          </p:nvPr>
        </p:nvSpPr>
        <p:spPr>
          <a:xfrm>
            <a:off x="1295402" y="795648"/>
            <a:ext cx="9601196" cy="1816924"/>
          </a:xfrm>
        </p:spPr>
        <p:txBody>
          <a:bodyPr>
            <a:normAutofit/>
          </a:bodyPr>
          <a:lstStyle/>
          <a:p>
            <a:r>
              <a:rPr lang="en-US" sz="2400" b="1" dirty="0"/>
              <a:t>ADITYA COLLEGE OF  ENGINEERING &amp; TECHNOLOGY(A)</a:t>
            </a:r>
            <a:br>
              <a:rPr lang="en-US" sz="2400" b="1" dirty="0"/>
            </a:br>
            <a:r>
              <a:rPr lang="en-US" sz="1800" dirty="0"/>
              <a:t>Approved by AICTE, New Delhi &amp; Affiliated to JNTUK,  Kakinada </a:t>
            </a:r>
            <a:r>
              <a:rPr lang="en-US" sz="1800" dirty="0" err="1"/>
              <a:t>Accrediated</a:t>
            </a:r>
            <a:r>
              <a:rPr lang="en-US" sz="1800" dirty="0"/>
              <a:t> by </a:t>
            </a:r>
            <a:br>
              <a:rPr lang="en-US" sz="1800" dirty="0"/>
            </a:br>
            <a:r>
              <a:rPr lang="en-US" sz="1800" dirty="0"/>
              <a:t>NAAC(A+) and NBA</a:t>
            </a:r>
            <a:br>
              <a:rPr lang="en-US" sz="1800" dirty="0"/>
            </a:br>
            <a:r>
              <a:rPr lang="en-US" sz="1800" dirty="0" err="1"/>
              <a:t>Surampalem</a:t>
            </a:r>
            <a:r>
              <a:rPr lang="en-US" sz="1800" dirty="0"/>
              <a:t>, Kakinada District, Andhra Pradesh-533 437</a:t>
            </a:r>
            <a:br>
              <a:rPr lang="en-US" sz="1800" dirty="0"/>
            </a:br>
            <a:r>
              <a:rPr lang="en-US" sz="1800" dirty="0"/>
              <a:t>(2023-2027)</a:t>
            </a:r>
            <a:endParaRPr lang="en-IN" sz="1800" dirty="0"/>
          </a:p>
        </p:txBody>
      </p:sp>
      <p:pic>
        <p:nvPicPr>
          <p:cNvPr id="4" name="Picture 3">
            <a:extLst>
              <a:ext uri="{FF2B5EF4-FFF2-40B4-BE49-F238E27FC236}">
                <a16:creationId xmlns:a16="http://schemas.microsoft.com/office/drawing/2014/main" id="{F60A2FE0-BF8E-FFA4-4BCA-F15BE188B3CB}"/>
              </a:ext>
            </a:extLst>
          </p:cNvPr>
          <p:cNvPicPr>
            <a:picLocks noChangeAspect="1"/>
          </p:cNvPicPr>
          <p:nvPr/>
        </p:nvPicPr>
        <p:blipFill>
          <a:blip r:embed="rId2"/>
          <a:stretch>
            <a:fillRect/>
          </a:stretch>
        </p:blipFill>
        <p:spPr>
          <a:xfrm>
            <a:off x="3135086" y="2766952"/>
            <a:ext cx="5842659" cy="2897578"/>
          </a:xfrm>
          <a:prstGeom prst="rect">
            <a:avLst/>
          </a:prstGeom>
        </p:spPr>
      </p:pic>
    </p:spTree>
    <p:extLst>
      <p:ext uri="{BB962C8B-B14F-4D97-AF65-F5344CB8AC3E}">
        <p14:creationId xmlns:p14="http://schemas.microsoft.com/office/powerpoint/2010/main" val="3243186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CAA65-ABCF-8FC9-64C6-463AE1FCF169}"/>
              </a:ext>
            </a:extLst>
          </p:cNvPr>
          <p:cNvSpPr>
            <a:spLocks noGrp="1"/>
          </p:cNvSpPr>
          <p:nvPr>
            <p:ph type="title"/>
          </p:nvPr>
        </p:nvSpPr>
        <p:spPr>
          <a:xfrm>
            <a:off x="1295399" y="853522"/>
            <a:ext cx="6241816" cy="1371600"/>
          </a:xfrm>
        </p:spPr>
        <p:txBody>
          <a:bodyPr/>
          <a:lstStyle/>
          <a:p>
            <a:r>
              <a:rPr lang="en-US" sz="4400" b="1" dirty="0"/>
              <a:t>Amazon EC2</a:t>
            </a:r>
            <a:br>
              <a:rPr lang="en-US" dirty="0"/>
            </a:br>
            <a:endParaRPr lang="en-IN" dirty="0"/>
          </a:p>
        </p:txBody>
      </p:sp>
      <p:sp>
        <p:nvSpPr>
          <p:cNvPr id="4" name="Text Placeholder 3">
            <a:extLst>
              <a:ext uri="{FF2B5EF4-FFF2-40B4-BE49-F238E27FC236}">
                <a16:creationId xmlns:a16="http://schemas.microsoft.com/office/drawing/2014/main" id="{0CA120CC-4D26-1C33-77B2-E09CAD8472C3}"/>
              </a:ext>
            </a:extLst>
          </p:cNvPr>
          <p:cNvSpPr>
            <a:spLocks noGrp="1"/>
          </p:cNvSpPr>
          <p:nvPr>
            <p:ph type="body" sz="half" idx="2"/>
          </p:nvPr>
        </p:nvSpPr>
        <p:spPr>
          <a:xfrm>
            <a:off x="1295399" y="2225122"/>
            <a:ext cx="6241816" cy="3325672"/>
          </a:xfrm>
        </p:spPr>
        <p:txBody>
          <a:bodyPr>
            <a:normAutofit/>
          </a:bodyPr>
          <a:lstStyle/>
          <a:p>
            <a:pPr algn="l"/>
            <a:r>
              <a:rPr lang="en-US" sz="2800" dirty="0"/>
              <a:t>Amazon EC2 is a virtual computer in the cloud.</a:t>
            </a:r>
            <a:br>
              <a:rPr lang="en-US" sz="2800" dirty="0"/>
            </a:br>
            <a:r>
              <a:rPr lang="en-US" sz="2800" dirty="0"/>
              <a:t>It lets you run websites or applications just like a normal computer.</a:t>
            </a:r>
            <a:br>
              <a:rPr lang="en-US" sz="2800" dirty="0"/>
            </a:br>
            <a:r>
              <a:rPr lang="en-US" sz="2800" dirty="0"/>
              <a:t>In this project, it is used to run the Flask app so that it works online all the time.</a:t>
            </a:r>
            <a:endParaRPr lang="en-IN" sz="2800" dirty="0"/>
          </a:p>
        </p:txBody>
      </p:sp>
      <p:pic>
        <p:nvPicPr>
          <p:cNvPr id="11" name="Picture Placeholder 10">
            <a:extLst>
              <a:ext uri="{FF2B5EF4-FFF2-40B4-BE49-F238E27FC236}">
                <a16:creationId xmlns:a16="http://schemas.microsoft.com/office/drawing/2014/main" id="{75BC7ACC-6D9C-80FD-FB05-3C37106FC3BC}"/>
              </a:ext>
            </a:extLst>
          </p:cNvPr>
          <p:cNvPicPr>
            <a:picLocks noGrp="1" noChangeAspect="1"/>
          </p:cNvPicPr>
          <p:nvPr>
            <p:ph type="pic" idx="1"/>
          </p:nvPr>
        </p:nvPicPr>
        <p:blipFill>
          <a:blip r:embed="rId2">
            <a:extLst>
              <a:ext uri="{837473B0-CC2E-450A-ABE3-18F120FF3D39}">
                <a1611:picAttrSrcUrl xmlns:a1611="http://schemas.microsoft.com/office/drawing/2016/11/main" r:id="rId3"/>
              </a:ext>
            </a:extLst>
          </a:blip>
          <a:srcRect l="29504" r="29504"/>
          <a:stretch>
            <a:fillRect/>
          </a:stretch>
        </p:blipFill>
        <p:spPr>
          <a:xfrm>
            <a:off x="7740203" y="1041400"/>
            <a:ext cx="3417975" cy="4775200"/>
          </a:xfrm>
        </p:spPr>
      </p:pic>
    </p:spTree>
    <p:extLst>
      <p:ext uri="{BB962C8B-B14F-4D97-AF65-F5344CB8AC3E}">
        <p14:creationId xmlns:p14="http://schemas.microsoft.com/office/powerpoint/2010/main" val="77508459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BDA2BF-97D5-B2CA-61C2-A101958485CA}"/>
              </a:ext>
            </a:extLst>
          </p:cNvPr>
          <p:cNvPicPr>
            <a:picLocks noChangeAspect="1"/>
          </p:cNvPicPr>
          <p:nvPr/>
        </p:nvPicPr>
        <p:blipFill>
          <a:blip r:embed="rId2"/>
          <a:stretch>
            <a:fillRect/>
          </a:stretch>
        </p:blipFill>
        <p:spPr>
          <a:xfrm>
            <a:off x="1365337" y="864297"/>
            <a:ext cx="9519781" cy="5123144"/>
          </a:xfrm>
          <a:prstGeom prst="rect">
            <a:avLst/>
          </a:prstGeom>
        </p:spPr>
      </p:pic>
    </p:spTree>
    <p:extLst>
      <p:ext uri="{BB962C8B-B14F-4D97-AF65-F5344CB8AC3E}">
        <p14:creationId xmlns:p14="http://schemas.microsoft.com/office/powerpoint/2010/main" val="2518821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0D89E-1BF4-A345-5E77-6BECC7C7EB84}"/>
              </a:ext>
            </a:extLst>
          </p:cNvPr>
          <p:cNvSpPr>
            <a:spLocks noGrp="1"/>
          </p:cNvSpPr>
          <p:nvPr>
            <p:ph type="title"/>
          </p:nvPr>
        </p:nvSpPr>
        <p:spPr>
          <a:xfrm>
            <a:off x="1486993" y="792884"/>
            <a:ext cx="3718455" cy="1371600"/>
          </a:xfrm>
        </p:spPr>
        <p:txBody>
          <a:bodyPr/>
          <a:lstStyle/>
          <a:p>
            <a:r>
              <a:rPr lang="en-US" sz="4800" b="1" dirty="0"/>
              <a:t>Amazon SES</a:t>
            </a:r>
            <a:br>
              <a:rPr lang="en-US" dirty="0"/>
            </a:br>
            <a:endParaRPr lang="en-IN" dirty="0"/>
          </a:p>
        </p:txBody>
      </p:sp>
      <p:sp>
        <p:nvSpPr>
          <p:cNvPr id="4" name="Text Placeholder 3">
            <a:extLst>
              <a:ext uri="{FF2B5EF4-FFF2-40B4-BE49-F238E27FC236}">
                <a16:creationId xmlns:a16="http://schemas.microsoft.com/office/drawing/2014/main" id="{D231D331-8E57-7BC0-B15A-D440DD7C1D09}"/>
              </a:ext>
            </a:extLst>
          </p:cNvPr>
          <p:cNvSpPr>
            <a:spLocks noGrp="1"/>
          </p:cNvSpPr>
          <p:nvPr>
            <p:ph type="body" sz="half" idx="2"/>
          </p:nvPr>
        </p:nvSpPr>
        <p:spPr>
          <a:xfrm>
            <a:off x="1293811" y="3031065"/>
            <a:ext cx="4643350" cy="2438404"/>
          </a:xfrm>
        </p:spPr>
        <p:txBody>
          <a:bodyPr>
            <a:noAutofit/>
          </a:bodyPr>
          <a:lstStyle/>
          <a:p>
            <a:pPr algn="l"/>
            <a:r>
              <a:rPr lang="en-US" sz="2400" dirty="0"/>
              <a:t>Amazon SES is a cloud service used to </a:t>
            </a:r>
            <a:r>
              <a:rPr lang="en-US" sz="2400" b="1" dirty="0"/>
              <a:t>send emails</a:t>
            </a:r>
            <a:r>
              <a:rPr lang="en-US" sz="2400" dirty="0"/>
              <a:t>.</a:t>
            </a:r>
            <a:br>
              <a:rPr lang="en-US" sz="2400" dirty="0"/>
            </a:br>
            <a:r>
              <a:rPr lang="en-US" sz="2400" dirty="0"/>
              <a:t>It is reliable, fast, and used for sending notifications or reminders.</a:t>
            </a:r>
            <a:br>
              <a:rPr lang="en-US" sz="2400" dirty="0"/>
            </a:br>
            <a:r>
              <a:rPr lang="en-US" sz="2400" dirty="0"/>
              <a:t>In this project, it is used to </a:t>
            </a:r>
            <a:r>
              <a:rPr lang="en-US" sz="2400" b="1" dirty="0"/>
              <a:t>send task reminder emails</a:t>
            </a:r>
            <a:r>
              <a:rPr lang="en-US" sz="2400" dirty="0"/>
              <a:t> to users automatically</a:t>
            </a:r>
            <a:endParaRPr lang="en-IN" sz="2400" dirty="0"/>
          </a:p>
        </p:txBody>
      </p:sp>
      <p:pic>
        <p:nvPicPr>
          <p:cNvPr id="7" name="Content Placeholder 6">
            <a:extLst>
              <a:ext uri="{FF2B5EF4-FFF2-40B4-BE49-F238E27FC236}">
                <a16:creationId xmlns:a16="http://schemas.microsoft.com/office/drawing/2014/main" id="{FD939970-DE89-C5A2-65AB-484C28DE80F9}"/>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bwMode="auto">
          <a:xfrm>
            <a:off x="6516688" y="1243013"/>
            <a:ext cx="4371975" cy="4371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3731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FBBC3C-CDCD-E816-5756-D465F363DBE8}"/>
              </a:ext>
            </a:extLst>
          </p:cNvPr>
          <p:cNvPicPr>
            <a:picLocks noChangeAspect="1"/>
          </p:cNvPicPr>
          <p:nvPr/>
        </p:nvPicPr>
        <p:blipFill>
          <a:blip r:embed="rId2"/>
          <a:stretch>
            <a:fillRect/>
          </a:stretch>
        </p:blipFill>
        <p:spPr>
          <a:xfrm>
            <a:off x="1315233" y="1042654"/>
            <a:ext cx="9294312" cy="4772691"/>
          </a:xfrm>
          <a:prstGeom prst="rect">
            <a:avLst/>
          </a:prstGeom>
        </p:spPr>
      </p:pic>
    </p:spTree>
    <p:extLst>
      <p:ext uri="{BB962C8B-B14F-4D97-AF65-F5344CB8AC3E}">
        <p14:creationId xmlns:p14="http://schemas.microsoft.com/office/powerpoint/2010/main" val="34517835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9147F-A4BD-5CA5-0173-13B67AB97126}"/>
              </a:ext>
            </a:extLst>
          </p:cNvPr>
          <p:cNvSpPr>
            <a:spLocks noGrp="1"/>
          </p:cNvSpPr>
          <p:nvPr>
            <p:ph type="title"/>
          </p:nvPr>
        </p:nvSpPr>
        <p:spPr>
          <a:xfrm>
            <a:off x="1293811" y="1388534"/>
            <a:ext cx="4527440" cy="1371600"/>
          </a:xfrm>
        </p:spPr>
        <p:txBody>
          <a:bodyPr>
            <a:noAutofit/>
          </a:bodyPr>
          <a:lstStyle/>
          <a:p>
            <a:r>
              <a:rPr lang="en-US" sz="3600" b="1" dirty="0"/>
              <a:t>IAM (Identity and Access Management)</a:t>
            </a:r>
            <a:endParaRPr lang="en-IN" sz="3600" b="1" dirty="0"/>
          </a:p>
        </p:txBody>
      </p:sp>
      <p:pic>
        <p:nvPicPr>
          <p:cNvPr id="6" name="Content Placeholder 5">
            <a:extLst>
              <a:ext uri="{FF2B5EF4-FFF2-40B4-BE49-F238E27FC236}">
                <a16:creationId xmlns:a16="http://schemas.microsoft.com/office/drawing/2014/main" id="{F26A0189-9CBF-8AA3-31AB-45A3142238E4}"/>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6529388" y="2339182"/>
            <a:ext cx="4359275" cy="2179637"/>
          </a:xfrm>
        </p:spPr>
      </p:pic>
      <p:sp>
        <p:nvSpPr>
          <p:cNvPr id="4" name="Text Placeholder 3">
            <a:extLst>
              <a:ext uri="{FF2B5EF4-FFF2-40B4-BE49-F238E27FC236}">
                <a16:creationId xmlns:a16="http://schemas.microsoft.com/office/drawing/2014/main" id="{9751DB8B-E5C9-DBDD-1EBE-8F8800EA267F}"/>
              </a:ext>
            </a:extLst>
          </p:cNvPr>
          <p:cNvSpPr>
            <a:spLocks noGrp="1"/>
          </p:cNvSpPr>
          <p:nvPr>
            <p:ph type="body" sz="half" idx="2"/>
          </p:nvPr>
        </p:nvSpPr>
        <p:spPr>
          <a:xfrm>
            <a:off x="1293811" y="3031065"/>
            <a:ext cx="4643350" cy="2438404"/>
          </a:xfrm>
        </p:spPr>
        <p:txBody>
          <a:bodyPr>
            <a:noAutofit/>
          </a:bodyPr>
          <a:lstStyle/>
          <a:p>
            <a:pPr algn="l"/>
            <a:r>
              <a:rPr lang="en-US" sz="2400" dirty="0"/>
              <a:t>IAM is used to </a:t>
            </a:r>
            <a:r>
              <a:rPr lang="en-US" sz="2400" b="1" dirty="0"/>
              <a:t>manage permissions</a:t>
            </a:r>
            <a:r>
              <a:rPr lang="en-US" sz="2400" dirty="0"/>
              <a:t> in AWS.</a:t>
            </a:r>
            <a:br>
              <a:rPr lang="en-US" sz="2400" dirty="0"/>
            </a:br>
            <a:r>
              <a:rPr lang="en-US" sz="2400" dirty="0"/>
              <a:t>It controls </a:t>
            </a:r>
            <a:r>
              <a:rPr lang="en-US" sz="2400" b="1" dirty="0"/>
              <a:t>who can access what</a:t>
            </a:r>
            <a:r>
              <a:rPr lang="en-US" sz="2400" dirty="0"/>
              <a:t> services and resources.</a:t>
            </a:r>
            <a:br>
              <a:rPr lang="en-US" sz="2400" dirty="0"/>
            </a:br>
            <a:r>
              <a:rPr lang="en-US" sz="2400" dirty="0"/>
              <a:t>In this project, IAM is used to </a:t>
            </a:r>
            <a:r>
              <a:rPr lang="en-US" sz="2400" b="1" dirty="0"/>
              <a:t>securely give access</a:t>
            </a:r>
            <a:r>
              <a:rPr lang="en-US" sz="2400" dirty="0"/>
              <a:t> to services like SES and CloudWatch.</a:t>
            </a:r>
            <a:endParaRPr lang="en-IN" sz="2400" dirty="0"/>
          </a:p>
        </p:txBody>
      </p:sp>
    </p:spTree>
    <p:extLst>
      <p:ext uri="{BB962C8B-B14F-4D97-AF65-F5344CB8AC3E}">
        <p14:creationId xmlns:p14="http://schemas.microsoft.com/office/powerpoint/2010/main" val="347442279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291D84B-227C-38DF-B367-09036C851288}"/>
              </a:ext>
            </a:extLst>
          </p:cNvPr>
          <p:cNvPicPr>
            <a:picLocks noChangeAspect="1"/>
          </p:cNvPicPr>
          <p:nvPr/>
        </p:nvPicPr>
        <p:blipFill>
          <a:blip r:embed="rId2"/>
          <a:stretch>
            <a:fillRect/>
          </a:stretch>
        </p:blipFill>
        <p:spPr>
          <a:xfrm>
            <a:off x="1039659" y="1064712"/>
            <a:ext cx="9870511" cy="5047989"/>
          </a:xfrm>
          <a:prstGeom prst="rect">
            <a:avLst/>
          </a:prstGeom>
        </p:spPr>
      </p:pic>
    </p:spTree>
    <p:extLst>
      <p:ext uri="{BB962C8B-B14F-4D97-AF65-F5344CB8AC3E}">
        <p14:creationId xmlns:p14="http://schemas.microsoft.com/office/powerpoint/2010/main" val="665752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BCB5-19B1-1972-8CDE-A60E257CDF71}"/>
              </a:ext>
            </a:extLst>
          </p:cNvPr>
          <p:cNvSpPr>
            <a:spLocks noGrp="1"/>
          </p:cNvSpPr>
          <p:nvPr>
            <p:ph type="title"/>
          </p:nvPr>
        </p:nvSpPr>
        <p:spPr>
          <a:xfrm>
            <a:off x="1293811" y="1388534"/>
            <a:ext cx="4694865" cy="1371600"/>
          </a:xfrm>
        </p:spPr>
        <p:txBody>
          <a:bodyPr>
            <a:normAutofit fontScale="90000"/>
          </a:bodyPr>
          <a:lstStyle/>
          <a:p>
            <a:r>
              <a:rPr lang="en-US" altLang="en-US" sz="3600" b="1" dirty="0">
                <a:ln>
                  <a:noFill/>
                </a:ln>
                <a:solidFill>
                  <a:schemeClr val="tx1"/>
                </a:solidFill>
                <a:latin typeface="Arial" panose="020B0604020202020204" pitchFamily="34" charset="0"/>
              </a:rPr>
              <a:t>Amazon CloudWatch Logs</a:t>
            </a:r>
            <a:br>
              <a:rPr lang="en-US" altLang="en-US" dirty="0">
                <a:ln>
                  <a:noFill/>
                </a:ln>
                <a:solidFill>
                  <a:schemeClr val="tx1"/>
                </a:solidFill>
                <a:latin typeface="Arial" panose="020B0604020202020204" pitchFamily="34" charset="0"/>
              </a:rPr>
            </a:br>
            <a:endParaRPr lang="en-IN" dirty="0"/>
          </a:p>
        </p:txBody>
      </p:sp>
      <p:pic>
        <p:nvPicPr>
          <p:cNvPr id="6" name="Content Placeholder 5">
            <a:extLst>
              <a:ext uri="{FF2B5EF4-FFF2-40B4-BE49-F238E27FC236}">
                <a16:creationId xmlns:a16="http://schemas.microsoft.com/office/drawing/2014/main" id="{D14CCBAE-5023-AAB1-BA56-5C276DC687A1}"/>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6475414" y="1388534"/>
            <a:ext cx="4329962" cy="4213776"/>
          </a:xfrm>
        </p:spPr>
      </p:pic>
      <p:sp>
        <p:nvSpPr>
          <p:cNvPr id="4" name="Text Placeholder 3">
            <a:extLst>
              <a:ext uri="{FF2B5EF4-FFF2-40B4-BE49-F238E27FC236}">
                <a16:creationId xmlns:a16="http://schemas.microsoft.com/office/drawing/2014/main" id="{91A4DC75-A663-DAD0-33B3-3B1AD36F04A9}"/>
              </a:ext>
            </a:extLst>
          </p:cNvPr>
          <p:cNvSpPr>
            <a:spLocks noGrp="1"/>
          </p:cNvSpPr>
          <p:nvPr>
            <p:ph type="body" sz="half" idx="2"/>
          </p:nvPr>
        </p:nvSpPr>
        <p:spPr>
          <a:xfrm>
            <a:off x="1293811" y="3031065"/>
            <a:ext cx="4802189" cy="2438404"/>
          </a:xfrm>
        </p:spPr>
        <p:txBody>
          <a:bodyPr>
            <a:noAutofit/>
          </a:bodyPr>
          <a:lstStyle/>
          <a:p>
            <a:pPr algn="l"/>
            <a:r>
              <a:rPr lang="en-US" sz="2400" dirty="0"/>
              <a:t>CloudWatch Logs is used to </a:t>
            </a:r>
            <a:r>
              <a:rPr lang="en-US" sz="2400" b="1" dirty="0"/>
              <a:t>monitor and store logs</a:t>
            </a:r>
            <a:r>
              <a:rPr lang="en-US" sz="2400" dirty="0"/>
              <a:t> from your application.</a:t>
            </a:r>
            <a:br>
              <a:rPr lang="en-US" sz="2400" dirty="0"/>
            </a:br>
            <a:r>
              <a:rPr lang="en-US" sz="2400" dirty="0"/>
              <a:t>It helps you </a:t>
            </a:r>
            <a:r>
              <a:rPr lang="en-US" sz="2400" b="1" dirty="0"/>
              <a:t>track errors, performance, and activities</a:t>
            </a:r>
            <a:r>
              <a:rPr lang="en-US" sz="2400" dirty="0"/>
              <a:t> in your app.</a:t>
            </a:r>
            <a:br>
              <a:rPr lang="en-US" sz="2400" dirty="0"/>
            </a:br>
            <a:r>
              <a:rPr lang="en-US" sz="2400" dirty="0"/>
              <a:t>In this project, it is used to </a:t>
            </a:r>
            <a:r>
              <a:rPr lang="en-US" sz="2400" b="1" dirty="0"/>
              <a:t>store logs</a:t>
            </a:r>
            <a:r>
              <a:rPr lang="en-US" sz="2400" dirty="0"/>
              <a:t> like task reminders or errors for debugging</a:t>
            </a:r>
            <a:endParaRPr lang="en-IN" sz="2400" dirty="0"/>
          </a:p>
        </p:txBody>
      </p:sp>
    </p:spTree>
    <p:extLst>
      <p:ext uri="{BB962C8B-B14F-4D97-AF65-F5344CB8AC3E}">
        <p14:creationId xmlns:p14="http://schemas.microsoft.com/office/powerpoint/2010/main" val="37523912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A10506-1691-EB05-5C6A-DD729182BEF2}"/>
              </a:ext>
            </a:extLst>
          </p:cNvPr>
          <p:cNvPicPr>
            <a:picLocks noChangeAspect="1"/>
          </p:cNvPicPr>
          <p:nvPr/>
        </p:nvPicPr>
        <p:blipFill>
          <a:blip r:embed="rId2"/>
          <a:stretch>
            <a:fillRect/>
          </a:stretch>
        </p:blipFill>
        <p:spPr>
          <a:xfrm>
            <a:off x="1352811" y="889349"/>
            <a:ext cx="9344415" cy="4987918"/>
          </a:xfrm>
          <a:prstGeom prst="rect">
            <a:avLst/>
          </a:prstGeom>
        </p:spPr>
      </p:pic>
    </p:spTree>
    <p:extLst>
      <p:ext uri="{BB962C8B-B14F-4D97-AF65-F5344CB8AC3E}">
        <p14:creationId xmlns:p14="http://schemas.microsoft.com/office/powerpoint/2010/main" val="29515722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0C5E2-893A-E910-45C2-8AC430CAE2C2}"/>
              </a:ext>
            </a:extLst>
          </p:cNvPr>
          <p:cNvSpPr>
            <a:spLocks noGrp="1"/>
          </p:cNvSpPr>
          <p:nvPr>
            <p:ph type="title"/>
          </p:nvPr>
        </p:nvSpPr>
        <p:spPr>
          <a:xfrm>
            <a:off x="1293811" y="1388534"/>
            <a:ext cx="4102437" cy="1371600"/>
          </a:xfrm>
        </p:spPr>
        <p:txBody>
          <a:bodyPr>
            <a:normAutofit fontScale="90000"/>
          </a:bodyPr>
          <a:lstStyle/>
          <a:p>
            <a:r>
              <a:rPr lang="en-US" sz="4800" b="1" dirty="0"/>
              <a:t>Amazon S3</a:t>
            </a:r>
            <a:br>
              <a:rPr lang="en-US" sz="4800" b="1" dirty="0"/>
            </a:br>
            <a:endParaRPr lang="en-IN" sz="4800" b="1" dirty="0"/>
          </a:p>
        </p:txBody>
      </p:sp>
      <p:pic>
        <p:nvPicPr>
          <p:cNvPr id="6" name="Content Placeholder 5">
            <a:extLst>
              <a:ext uri="{FF2B5EF4-FFF2-40B4-BE49-F238E27FC236}">
                <a16:creationId xmlns:a16="http://schemas.microsoft.com/office/drawing/2014/main" id="{9D5DC514-6357-B49C-FA22-33B316F014E4}"/>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6438900" y="2282154"/>
            <a:ext cx="4449763" cy="2293692"/>
          </a:xfrm>
        </p:spPr>
      </p:pic>
      <p:sp>
        <p:nvSpPr>
          <p:cNvPr id="4" name="Text Placeholder 3">
            <a:extLst>
              <a:ext uri="{FF2B5EF4-FFF2-40B4-BE49-F238E27FC236}">
                <a16:creationId xmlns:a16="http://schemas.microsoft.com/office/drawing/2014/main" id="{642ACC07-658E-5D12-CB46-856444AD5C2D}"/>
              </a:ext>
            </a:extLst>
          </p:cNvPr>
          <p:cNvSpPr>
            <a:spLocks noGrp="1"/>
          </p:cNvSpPr>
          <p:nvPr>
            <p:ph type="body" sz="half" idx="2"/>
          </p:nvPr>
        </p:nvSpPr>
        <p:spPr>
          <a:xfrm>
            <a:off x="1293811" y="3031065"/>
            <a:ext cx="4604713" cy="2438404"/>
          </a:xfrm>
        </p:spPr>
        <p:txBody>
          <a:bodyPr>
            <a:noAutofit/>
          </a:bodyPr>
          <a:lstStyle/>
          <a:p>
            <a:pPr algn="l"/>
            <a:r>
              <a:rPr lang="en-US" sz="2800" dirty="0"/>
              <a:t>Amazon S3 is used to </a:t>
            </a:r>
            <a:r>
              <a:rPr lang="en-US" sz="2800" b="1" dirty="0"/>
              <a:t>store files</a:t>
            </a:r>
            <a:r>
              <a:rPr lang="en-US" sz="2800" dirty="0"/>
              <a:t> in the cloud.</a:t>
            </a:r>
            <a:br>
              <a:rPr lang="en-US" sz="2800" dirty="0"/>
            </a:br>
            <a:r>
              <a:rPr lang="en-US" sz="2800" dirty="0"/>
              <a:t>It can hold images, documents, HTML files, and more.</a:t>
            </a:r>
            <a:br>
              <a:rPr lang="en-US" sz="2800" dirty="0"/>
            </a:br>
            <a:r>
              <a:rPr lang="en-US" sz="2800" dirty="0"/>
              <a:t>In this project, it can be used to </a:t>
            </a:r>
            <a:r>
              <a:rPr lang="en-US" sz="2800" b="1" dirty="0"/>
              <a:t>store templates or backups</a:t>
            </a:r>
            <a:r>
              <a:rPr lang="en-US" sz="2800" dirty="0"/>
              <a:t> if needed.</a:t>
            </a:r>
            <a:endParaRPr lang="en-IN" sz="2800" dirty="0"/>
          </a:p>
        </p:txBody>
      </p:sp>
    </p:spTree>
    <p:extLst>
      <p:ext uri="{BB962C8B-B14F-4D97-AF65-F5344CB8AC3E}">
        <p14:creationId xmlns:p14="http://schemas.microsoft.com/office/powerpoint/2010/main" val="17969698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EDEC81-CEF5-358C-0A41-7AC929EC2467}"/>
              </a:ext>
            </a:extLst>
          </p:cNvPr>
          <p:cNvPicPr>
            <a:picLocks noChangeAspect="1"/>
          </p:cNvPicPr>
          <p:nvPr/>
        </p:nvPicPr>
        <p:blipFill>
          <a:blip r:embed="rId2"/>
          <a:stretch>
            <a:fillRect/>
          </a:stretch>
        </p:blipFill>
        <p:spPr>
          <a:xfrm>
            <a:off x="1785336" y="1127342"/>
            <a:ext cx="8621328" cy="4509370"/>
          </a:xfrm>
          <a:prstGeom prst="rect">
            <a:avLst/>
          </a:prstGeom>
        </p:spPr>
      </p:pic>
    </p:spTree>
    <p:extLst>
      <p:ext uri="{BB962C8B-B14F-4D97-AF65-F5344CB8AC3E}">
        <p14:creationId xmlns:p14="http://schemas.microsoft.com/office/powerpoint/2010/main" val="326436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AF9A9-1AAF-0528-9A74-3089442C8069}"/>
              </a:ext>
            </a:extLst>
          </p:cNvPr>
          <p:cNvSpPr>
            <a:spLocks noGrp="1"/>
          </p:cNvSpPr>
          <p:nvPr>
            <p:ph type="ctrTitle"/>
          </p:nvPr>
        </p:nvSpPr>
        <p:spPr>
          <a:xfrm>
            <a:off x="2692398" y="2490849"/>
            <a:ext cx="6815669" cy="1876301"/>
          </a:xfrm>
        </p:spPr>
        <p:txBody>
          <a:bodyPr/>
          <a:lstStyle/>
          <a:p>
            <a:r>
              <a:rPr lang="en-US" dirty="0"/>
              <a:t>Daily Task Reminder Via Email</a:t>
            </a:r>
            <a:endParaRPr lang="en-IN" dirty="0"/>
          </a:p>
        </p:txBody>
      </p:sp>
      <p:sp>
        <p:nvSpPr>
          <p:cNvPr id="3" name="Subtitle 2">
            <a:extLst>
              <a:ext uri="{FF2B5EF4-FFF2-40B4-BE49-F238E27FC236}">
                <a16:creationId xmlns:a16="http://schemas.microsoft.com/office/drawing/2014/main" id="{B4C4988F-6BCA-DB73-D0AD-9741FCBB8ECD}"/>
              </a:ext>
            </a:extLst>
          </p:cNvPr>
          <p:cNvSpPr>
            <a:spLocks noGrp="1"/>
          </p:cNvSpPr>
          <p:nvPr>
            <p:ph type="subTitle" idx="1"/>
          </p:nvPr>
        </p:nvSpPr>
        <p:spPr>
          <a:xfrm>
            <a:off x="2692398" y="4821381"/>
            <a:ext cx="6815669" cy="330168"/>
          </a:xfrm>
        </p:spPr>
        <p:txBody>
          <a:bodyPr>
            <a:normAutofit fontScale="85000" lnSpcReduction="20000"/>
          </a:bodyPr>
          <a:lstStyle/>
          <a:p>
            <a:r>
              <a:rPr lang="en-US" dirty="0"/>
              <a:t>Cloud services</a:t>
            </a:r>
            <a:endParaRPr lang="en-IN" dirty="0"/>
          </a:p>
        </p:txBody>
      </p:sp>
    </p:spTree>
    <p:extLst>
      <p:ext uri="{BB962C8B-B14F-4D97-AF65-F5344CB8AC3E}">
        <p14:creationId xmlns:p14="http://schemas.microsoft.com/office/powerpoint/2010/main" val="648004966"/>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10FBE-F416-7962-CB0C-6BEF64047BCA}"/>
              </a:ext>
            </a:extLst>
          </p:cNvPr>
          <p:cNvSpPr>
            <a:spLocks noGrp="1"/>
          </p:cNvSpPr>
          <p:nvPr>
            <p:ph type="title"/>
          </p:nvPr>
        </p:nvSpPr>
        <p:spPr/>
        <p:txBody>
          <a:bodyPr/>
          <a:lstStyle/>
          <a:p>
            <a:endParaRPr lang="en-IN"/>
          </a:p>
        </p:txBody>
      </p:sp>
      <p:pic>
        <p:nvPicPr>
          <p:cNvPr id="4" name="Picture 3">
            <a:extLst>
              <a:ext uri="{FF2B5EF4-FFF2-40B4-BE49-F238E27FC236}">
                <a16:creationId xmlns:a16="http://schemas.microsoft.com/office/drawing/2014/main" id="{57668E92-0454-DBA9-0F9D-463136460B0E}"/>
              </a:ext>
            </a:extLst>
          </p:cNvPr>
          <p:cNvPicPr>
            <a:picLocks noChangeAspect="1"/>
          </p:cNvPicPr>
          <p:nvPr/>
        </p:nvPicPr>
        <p:blipFill>
          <a:blip r:embed="rId2"/>
          <a:stretch>
            <a:fillRect/>
          </a:stretch>
        </p:blipFill>
        <p:spPr>
          <a:xfrm>
            <a:off x="952500" y="982132"/>
            <a:ext cx="10287000" cy="4986868"/>
          </a:xfrm>
          <a:prstGeom prst="rect">
            <a:avLst/>
          </a:prstGeom>
        </p:spPr>
      </p:pic>
    </p:spTree>
    <p:extLst>
      <p:ext uri="{BB962C8B-B14F-4D97-AF65-F5344CB8AC3E}">
        <p14:creationId xmlns:p14="http://schemas.microsoft.com/office/powerpoint/2010/main" val="19953508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ADD1-F142-FF8E-66DC-92ADA9A3E72D}"/>
              </a:ext>
            </a:extLst>
          </p:cNvPr>
          <p:cNvSpPr>
            <a:spLocks noGrp="1"/>
          </p:cNvSpPr>
          <p:nvPr>
            <p:ph type="title"/>
          </p:nvPr>
        </p:nvSpPr>
        <p:spPr>
          <a:xfrm>
            <a:off x="1295402" y="982133"/>
            <a:ext cx="9601196" cy="608672"/>
          </a:xfrm>
        </p:spPr>
        <p:txBody>
          <a:bodyPr>
            <a:normAutofit fontScale="90000"/>
          </a:bodyPr>
          <a:lstStyle/>
          <a:p>
            <a:r>
              <a:rPr lang="en-US" dirty="0"/>
              <a:t>Result</a:t>
            </a:r>
            <a:endParaRPr lang="en-IN" dirty="0"/>
          </a:p>
        </p:txBody>
      </p:sp>
      <p:pic>
        <p:nvPicPr>
          <p:cNvPr id="4" name="Picture 3">
            <a:extLst>
              <a:ext uri="{FF2B5EF4-FFF2-40B4-BE49-F238E27FC236}">
                <a16:creationId xmlns:a16="http://schemas.microsoft.com/office/drawing/2014/main" id="{A95099BC-9168-874F-8180-BD0E1E35BD31}"/>
              </a:ext>
            </a:extLst>
          </p:cNvPr>
          <p:cNvPicPr>
            <a:picLocks noChangeAspect="1"/>
          </p:cNvPicPr>
          <p:nvPr/>
        </p:nvPicPr>
        <p:blipFill>
          <a:blip r:embed="rId2"/>
          <a:stretch>
            <a:fillRect/>
          </a:stretch>
        </p:blipFill>
        <p:spPr>
          <a:xfrm>
            <a:off x="1494783" y="1590804"/>
            <a:ext cx="9202434" cy="4405541"/>
          </a:xfrm>
          <a:prstGeom prst="rect">
            <a:avLst/>
          </a:prstGeom>
        </p:spPr>
      </p:pic>
    </p:spTree>
    <p:extLst>
      <p:ext uri="{BB962C8B-B14F-4D97-AF65-F5344CB8AC3E}">
        <p14:creationId xmlns:p14="http://schemas.microsoft.com/office/powerpoint/2010/main" val="15698200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87204-A1B5-5C47-1F83-E0F69893EFE8}"/>
              </a:ext>
            </a:extLst>
          </p:cNvPr>
          <p:cNvSpPr>
            <a:spLocks noGrp="1"/>
          </p:cNvSpPr>
          <p:nvPr>
            <p:ph type="title"/>
          </p:nvPr>
        </p:nvSpPr>
        <p:spPr/>
        <p:txBody>
          <a:bodyPr>
            <a:normAutofit/>
          </a:bodyPr>
          <a:lstStyle/>
          <a:p>
            <a:r>
              <a:rPr lang="en-US" sz="4800" b="1" dirty="0"/>
              <a:t>Conclusion</a:t>
            </a:r>
            <a:endParaRPr lang="en-IN" sz="4800" b="1" dirty="0"/>
          </a:p>
        </p:txBody>
      </p:sp>
      <p:sp>
        <p:nvSpPr>
          <p:cNvPr id="3" name="Content Placeholder 2">
            <a:extLst>
              <a:ext uri="{FF2B5EF4-FFF2-40B4-BE49-F238E27FC236}">
                <a16:creationId xmlns:a16="http://schemas.microsoft.com/office/drawing/2014/main" id="{C1157F5C-4DD3-4824-32CE-023C17EA3E38}"/>
              </a:ext>
            </a:extLst>
          </p:cNvPr>
          <p:cNvSpPr>
            <a:spLocks noGrp="1"/>
          </p:cNvSpPr>
          <p:nvPr>
            <p:ph idx="1"/>
          </p:nvPr>
        </p:nvSpPr>
        <p:spPr/>
        <p:txBody>
          <a:bodyPr>
            <a:noAutofit/>
          </a:bodyPr>
          <a:lstStyle/>
          <a:p>
            <a:r>
              <a:rPr lang="en-US" sz="2800" dirty="0"/>
              <a:t>The Daily Task Reminder via Email project successfully demonstrates how cloud technologies can be used to automate and simplify daily task management. By integrating Python with AWS services like EC2, SES, IAM, CloudWatch, and S3, the system offers a reliable, user-friendly, and scalable solution for sending timely task reminders. This project not only improves productivity but also showcases the practical use of cloud computing in real-life applications.</a:t>
            </a:r>
            <a:endParaRPr lang="en-IN" sz="2800" dirty="0"/>
          </a:p>
        </p:txBody>
      </p:sp>
    </p:spTree>
    <p:extLst>
      <p:ext uri="{BB962C8B-B14F-4D97-AF65-F5344CB8AC3E}">
        <p14:creationId xmlns:p14="http://schemas.microsoft.com/office/powerpoint/2010/main" val="55169797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Thank You Illustration with Colorful Shapes and Stars | Premium AI ...">
            <a:extLst>
              <a:ext uri="{FF2B5EF4-FFF2-40B4-BE49-F238E27FC236}">
                <a16:creationId xmlns:a16="http://schemas.microsoft.com/office/drawing/2014/main" id="{8DE258AC-F8E8-6918-0DC8-1306A687AF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429" y="618186"/>
            <a:ext cx="10998558" cy="5653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422611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681DC-7005-6015-8F04-6B6517D676A4}"/>
              </a:ext>
            </a:extLst>
          </p:cNvPr>
          <p:cNvSpPr>
            <a:spLocks noGrp="1"/>
          </p:cNvSpPr>
          <p:nvPr>
            <p:ph type="title"/>
          </p:nvPr>
        </p:nvSpPr>
        <p:spPr>
          <a:xfrm>
            <a:off x="1295402" y="982132"/>
            <a:ext cx="9601196" cy="5017835"/>
          </a:xfrm>
        </p:spPr>
        <p:txBody>
          <a:bodyPr/>
          <a:lstStyle/>
          <a:p>
            <a:r>
              <a:rPr lang="en-US" sz="4800" b="1" u="sng" dirty="0"/>
              <a:t>Team Members</a:t>
            </a:r>
            <a:br>
              <a:rPr lang="en-US" sz="4800" b="1" u="sng" dirty="0"/>
            </a:br>
            <a:br>
              <a:rPr lang="en-US" sz="4800" b="1" u="sng" dirty="0"/>
            </a:br>
            <a:r>
              <a:rPr lang="en-US" sz="4000" dirty="0"/>
              <a:t>Karri Bhavya Satya Sri                  23P31A0533</a:t>
            </a:r>
            <a:br>
              <a:rPr lang="en-US" sz="4000" dirty="0"/>
            </a:br>
            <a:r>
              <a:rPr lang="en-US" sz="4000" dirty="0" err="1"/>
              <a:t>Akkina</a:t>
            </a:r>
            <a:r>
              <a:rPr lang="en-US" sz="4000" dirty="0"/>
              <a:t> Sravanthi Sai Lakshmi       </a:t>
            </a:r>
            <a:r>
              <a:rPr lang="en-US" sz="3600" dirty="0"/>
              <a:t>23MH1A05E5</a:t>
            </a:r>
            <a:br>
              <a:rPr lang="en-US" sz="4000" dirty="0"/>
            </a:br>
            <a:r>
              <a:rPr lang="en-US" sz="4000" dirty="0" err="1"/>
              <a:t>Govvala</a:t>
            </a:r>
            <a:r>
              <a:rPr lang="en-US" sz="4000" dirty="0"/>
              <a:t> Harika Deepthi                23P31A0518</a:t>
            </a:r>
            <a:br>
              <a:rPr lang="en-US" sz="4000" dirty="0"/>
            </a:br>
            <a:r>
              <a:rPr lang="en-US" sz="4000" dirty="0"/>
              <a:t>Jagu Hansika                                  </a:t>
            </a:r>
            <a:r>
              <a:rPr lang="en-US" sz="3600" dirty="0"/>
              <a:t>23P31A05G1</a:t>
            </a:r>
            <a:endParaRPr lang="en-IN" sz="3600" dirty="0"/>
          </a:p>
        </p:txBody>
      </p:sp>
    </p:spTree>
    <p:extLst>
      <p:ext uri="{BB962C8B-B14F-4D97-AF65-F5344CB8AC3E}">
        <p14:creationId xmlns:p14="http://schemas.microsoft.com/office/powerpoint/2010/main" val="1741503125"/>
      </p:ext>
    </p:extLst>
  </p:cSld>
  <p:clrMapOvr>
    <a:masterClrMapping/>
  </p:clrMapOvr>
  <p:transition>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25156-B2BD-3FEE-CDA4-3707FCEED717}"/>
              </a:ext>
            </a:extLst>
          </p:cNvPr>
          <p:cNvSpPr>
            <a:spLocks noGrp="1"/>
          </p:cNvSpPr>
          <p:nvPr>
            <p:ph type="title"/>
          </p:nvPr>
        </p:nvSpPr>
        <p:spPr/>
        <p:txBody>
          <a:bodyPr/>
          <a:lstStyle/>
          <a:p>
            <a:r>
              <a:rPr lang="en-US" b="1" dirty="0"/>
              <a:t>Introduction</a:t>
            </a:r>
            <a:endParaRPr lang="en-IN" b="1" dirty="0"/>
          </a:p>
        </p:txBody>
      </p:sp>
      <p:sp>
        <p:nvSpPr>
          <p:cNvPr id="3" name="Content Placeholder 2">
            <a:extLst>
              <a:ext uri="{FF2B5EF4-FFF2-40B4-BE49-F238E27FC236}">
                <a16:creationId xmlns:a16="http://schemas.microsoft.com/office/drawing/2014/main" id="{F90B9FDD-2420-2B51-6E98-DAA4B244894F}"/>
              </a:ext>
            </a:extLst>
          </p:cNvPr>
          <p:cNvSpPr>
            <a:spLocks noGrp="1"/>
          </p:cNvSpPr>
          <p:nvPr>
            <p:ph idx="1"/>
          </p:nvPr>
        </p:nvSpPr>
        <p:spPr/>
        <p:txBody>
          <a:bodyPr/>
          <a:lstStyle/>
          <a:p>
            <a:r>
              <a:rPr lang="en-US" sz="2800" b="1" dirty="0"/>
              <a:t>Daily Task Reminder via Email</a:t>
            </a:r>
            <a:r>
              <a:rPr lang="en-US" sz="2800" dirty="0"/>
              <a:t> is a cloud-based project that helps users remember their daily tasks by sending automated email reminders at scheduled times. Built using </a:t>
            </a:r>
            <a:r>
              <a:rPr lang="en-US" sz="2800" b="1" dirty="0"/>
              <a:t>Flask</a:t>
            </a:r>
            <a:r>
              <a:rPr lang="en-US" sz="2800" dirty="0"/>
              <a:t> and deployed on </a:t>
            </a:r>
            <a:r>
              <a:rPr lang="en-US" sz="2800" b="1" dirty="0"/>
              <a:t>AWS EC2</a:t>
            </a:r>
            <a:r>
              <a:rPr lang="en-US" sz="2800" dirty="0"/>
              <a:t>, it uses </a:t>
            </a:r>
            <a:r>
              <a:rPr lang="en-US" sz="2800" b="1" dirty="0"/>
              <a:t>Amazon SES</a:t>
            </a:r>
            <a:r>
              <a:rPr lang="en-US" sz="2800" dirty="0"/>
              <a:t> for sending emails and </a:t>
            </a:r>
            <a:r>
              <a:rPr lang="en-US" sz="2800" b="1" dirty="0"/>
              <a:t>CloudWatch</a:t>
            </a:r>
            <a:r>
              <a:rPr lang="en-US" sz="2800" dirty="0"/>
              <a:t> for logging. </a:t>
            </a:r>
            <a:endParaRPr lang="en-IN" dirty="0"/>
          </a:p>
        </p:txBody>
      </p:sp>
    </p:spTree>
    <p:extLst>
      <p:ext uri="{BB962C8B-B14F-4D97-AF65-F5344CB8AC3E}">
        <p14:creationId xmlns:p14="http://schemas.microsoft.com/office/powerpoint/2010/main" val="133655783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5C925-7CB7-2641-3B1E-C191B2330AD8}"/>
              </a:ext>
            </a:extLst>
          </p:cNvPr>
          <p:cNvSpPr>
            <a:spLocks noGrp="1"/>
          </p:cNvSpPr>
          <p:nvPr>
            <p:ph type="title"/>
          </p:nvPr>
        </p:nvSpPr>
        <p:spPr/>
        <p:txBody>
          <a:bodyPr/>
          <a:lstStyle/>
          <a:p>
            <a:r>
              <a:rPr lang="en-US" b="1" dirty="0"/>
              <a:t>Objective</a:t>
            </a:r>
            <a:endParaRPr lang="en-IN" b="1" dirty="0"/>
          </a:p>
        </p:txBody>
      </p:sp>
      <p:sp>
        <p:nvSpPr>
          <p:cNvPr id="3" name="Content Placeholder 2">
            <a:extLst>
              <a:ext uri="{FF2B5EF4-FFF2-40B4-BE49-F238E27FC236}">
                <a16:creationId xmlns:a16="http://schemas.microsoft.com/office/drawing/2014/main" id="{DE8192FF-8D5E-DEFE-9839-A6F03565156C}"/>
              </a:ext>
            </a:extLst>
          </p:cNvPr>
          <p:cNvSpPr>
            <a:spLocks noGrp="1"/>
          </p:cNvSpPr>
          <p:nvPr>
            <p:ph idx="1"/>
          </p:nvPr>
        </p:nvSpPr>
        <p:spPr/>
        <p:txBody>
          <a:bodyPr/>
          <a:lstStyle/>
          <a:p>
            <a:r>
              <a:rPr lang="en-US" sz="2800" dirty="0"/>
              <a:t>To develop a cloud-based application that allows users to schedule tasks and automatically receive email reminders at the specified time, enhancing time management, productivity, and task organization</a:t>
            </a:r>
            <a:r>
              <a:rPr lang="en-US" dirty="0"/>
              <a:t>.</a:t>
            </a:r>
            <a:endParaRPr lang="en-IN" dirty="0"/>
          </a:p>
        </p:txBody>
      </p:sp>
    </p:spTree>
    <p:extLst>
      <p:ext uri="{BB962C8B-B14F-4D97-AF65-F5344CB8AC3E}">
        <p14:creationId xmlns:p14="http://schemas.microsoft.com/office/powerpoint/2010/main" val="38978149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1E0D8-FE29-82DB-22E8-519A4C52E57A}"/>
              </a:ext>
            </a:extLst>
          </p:cNvPr>
          <p:cNvSpPr>
            <a:spLocks noGrp="1"/>
          </p:cNvSpPr>
          <p:nvPr>
            <p:ph type="title"/>
          </p:nvPr>
        </p:nvSpPr>
        <p:spPr/>
        <p:txBody>
          <a:bodyPr/>
          <a:lstStyle/>
          <a:p>
            <a:r>
              <a:rPr lang="en-US" b="1" dirty="0"/>
              <a:t>Benefits</a:t>
            </a:r>
            <a:endParaRPr lang="en-IN" b="1" dirty="0"/>
          </a:p>
        </p:txBody>
      </p:sp>
      <p:sp>
        <p:nvSpPr>
          <p:cNvPr id="4" name="Rectangle 1">
            <a:extLst>
              <a:ext uri="{FF2B5EF4-FFF2-40B4-BE49-F238E27FC236}">
                <a16:creationId xmlns:a16="http://schemas.microsoft.com/office/drawing/2014/main" id="{3915C622-975F-4EF4-440D-E9D31E506216}"/>
              </a:ext>
            </a:extLst>
          </p:cNvPr>
          <p:cNvSpPr>
            <a:spLocks noGrp="1" noChangeArrowheads="1"/>
          </p:cNvSpPr>
          <p:nvPr>
            <p:ph idx="1"/>
          </p:nvPr>
        </p:nvSpPr>
        <p:spPr bwMode="auto">
          <a:xfrm>
            <a:off x="1295401" y="2877571"/>
            <a:ext cx="9434331"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i="0" u="none" strike="noStrike" cap="none" normalizeH="0" baseline="0" dirty="0">
                <a:ln>
                  <a:noFill/>
                </a:ln>
                <a:solidFill>
                  <a:schemeClr val="tx1"/>
                </a:solidFill>
                <a:effectLst/>
                <a:latin typeface="Arial" panose="020B0604020202020204" pitchFamily="34" charset="0"/>
              </a:rPr>
              <a:t>✅ Improves Time Management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i="0" u="none" strike="noStrike" cap="none" normalizeH="0" baseline="0" dirty="0">
                <a:ln>
                  <a:noFill/>
                </a:ln>
                <a:solidFill>
                  <a:schemeClr val="tx1"/>
                </a:solidFill>
                <a:effectLst/>
                <a:latin typeface="Arial" panose="020B0604020202020204" pitchFamily="34" charset="0"/>
              </a:rPr>
              <a:t>📩 Automated Email Alerts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i="0" u="none" strike="noStrike" cap="none" normalizeH="0" baseline="0" dirty="0">
                <a:ln>
                  <a:noFill/>
                </a:ln>
                <a:solidFill>
                  <a:schemeClr val="tx1"/>
                </a:solidFill>
                <a:effectLst/>
                <a:latin typeface="Arial" panose="020B0604020202020204" pitchFamily="34" charset="0"/>
              </a:rPr>
              <a:t>⏱️ Reduces Missed Deadlines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i="0" u="none" strike="noStrike" cap="none" normalizeH="0" baseline="0" dirty="0">
                <a:ln>
                  <a:noFill/>
                </a:ln>
                <a:solidFill>
                  <a:schemeClr val="tx1"/>
                </a:solidFill>
                <a:effectLst/>
                <a:latin typeface="Arial" panose="020B0604020202020204" pitchFamily="34" charset="0"/>
              </a:rPr>
              <a:t>🌐 Cloud-Based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i="0" u="none" strike="noStrike" cap="none" normalizeH="0" baseline="0" dirty="0">
                <a:ln>
                  <a:noFill/>
                </a:ln>
                <a:solidFill>
                  <a:schemeClr val="tx1"/>
                </a:solidFill>
                <a:effectLst/>
                <a:latin typeface="Arial" panose="020B0604020202020204" pitchFamily="34" charset="0"/>
              </a:rPr>
              <a:t>🔒 Secure and Reliable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i="0" u="none" strike="noStrike" cap="none" normalizeH="0" baseline="0" dirty="0">
                <a:ln>
                  <a:noFill/>
                </a:ln>
                <a:solidFill>
                  <a:schemeClr val="tx1"/>
                </a:solidFill>
                <a:effectLst/>
                <a:latin typeface="Arial" panose="020B0604020202020204" pitchFamily="34" charset="0"/>
              </a:rPr>
              <a:t>💻 User-Friendly Interface </a:t>
            </a:r>
          </a:p>
        </p:txBody>
      </p:sp>
    </p:spTree>
    <p:extLst>
      <p:ext uri="{BB962C8B-B14F-4D97-AF65-F5344CB8AC3E}">
        <p14:creationId xmlns:p14="http://schemas.microsoft.com/office/powerpoint/2010/main" val="42149369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C3054-A2A4-D650-0142-0D15AD91CAB4}"/>
              </a:ext>
            </a:extLst>
          </p:cNvPr>
          <p:cNvSpPr>
            <a:spLocks noGrp="1"/>
          </p:cNvSpPr>
          <p:nvPr>
            <p:ph type="title"/>
          </p:nvPr>
        </p:nvSpPr>
        <p:spPr/>
        <p:txBody>
          <a:bodyPr/>
          <a:lstStyle/>
          <a:p>
            <a:r>
              <a:rPr lang="en-US" b="1" dirty="0"/>
              <a:t>Technology Used - Python</a:t>
            </a:r>
            <a:endParaRPr lang="en-IN" b="1" dirty="0"/>
          </a:p>
        </p:txBody>
      </p:sp>
      <p:sp>
        <p:nvSpPr>
          <p:cNvPr id="3" name="Content Placeholder 2">
            <a:extLst>
              <a:ext uri="{FF2B5EF4-FFF2-40B4-BE49-F238E27FC236}">
                <a16:creationId xmlns:a16="http://schemas.microsoft.com/office/drawing/2014/main" id="{D7AED7DD-3BC6-539D-3DCC-38FD42C32780}"/>
              </a:ext>
            </a:extLst>
          </p:cNvPr>
          <p:cNvSpPr>
            <a:spLocks noGrp="1"/>
          </p:cNvSpPr>
          <p:nvPr>
            <p:ph idx="1"/>
          </p:nvPr>
        </p:nvSpPr>
        <p:spPr/>
        <p:txBody>
          <a:bodyPr>
            <a:normAutofit/>
          </a:bodyPr>
          <a:lstStyle/>
          <a:p>
            <a:r>
              <a:rPr lang="en-US" sz="2800" dirty="0"/>
              <a:t>This project is developed using </a:t>
            </a:r>
            <a:r>
              <a:rPr lang="en-US" sz="2800" b="1" dirty="0"/>
              <a:t>Python</a:t>
            </a:r>
            <a:r>
              <a:rPr lang="en-US" sz="2800" dirty="0"/>
              <a:t> as the core programming language. Python is used to build the backend logic with the </a:t>
            </a:r>
            <a:r>
              <a:rPr lang="en-US" sz="2800" b="1" dirty="0"/>
              <a:t>Flask framework</a:t>
            </a:r>
            <a:r>
              <a:rPr lang="en-US" sz="2800" dirty="0"/>
              <a:t>, which handles task scheduling, email sending, and integrates with AWS services like SES and CloudWatch.</a:t>
            </a:r>
            <a:endParaRPr lang="en-IN" sz="2800" dirty="0"/>
          </a:p>
        </p:txBody>
      </p:sp>
    </p:spTree>
    <p:extLst>
      <p:ext uri="{BB962C8B-B14F-4D97-AF65-F5344CB8AC3E}">
        <p14:creationId xmlns:p14="http://schemas.microsoft.com/office/powerpoint/2010/main" val="234172416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E1F71A-D38B-9843-EA64-6FFD4FEE5301}"/>
              </a:ext>
            </a:extLst>
          </p:cNvPr>
          <p:cNvPicPr>
            <a:picLocks noChangeAspect="1"/>
          </p:cNvPicPr>
          <p:nvPr/>
        </p:nvPicPr>
        <p:blipFill>
          <a:blip r:embed="rId2"/>
          <a:stretch>
            <a:fillRect/>
          </a:stretch>
        </p:blipFill>
        <p:spPr>
          <a:xfrm>
            <a:off x="1227551" y="1014609"/>
            <a:ext cx="9569885" cy="4672208"/>
          </a:xfrm>
          <a:prstGeom prst="rect">
            <a:avLst/>
          </a:prstGeom>
        </p:spPr>
      </p:pic>
    </p:spTree>
    <p:extLst>
      <p:ext uri="{BB962C8B-B14F-4D97-AF65-F5344CB8AC3E}">
        <p14:creationId xmlns:p14="http://schemas.microsoft.com/office/powerpoint/2010/main" val="3467023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2A78A-45C0-B382-B640-342DEEE3E9AF}"/>
              </a:ext>
            </a:extLst>
          </p:cNvPr>
          <p:cNvSpPr>
            <a:spLocks noGrp="1"/>
          </p:cNvSpPr>
          <p:nvPr>
            <p:ph type="title"/>
          </p:nvPr>
        </p:nvSpPr>
        <p:spPr/>
        <p:txBody>
          <a:bodyPr/>
          <a:lstStyle/>
          <a:p>
            <a:r>
              <a:rPr lang="en-US" b="1" dirty="0"/>
              <a:t>Cloud Services Used</a:t>
            </a:r>
            <a:endParaRPr lang="en-IN" b="1" dirty="0"/>
          </a:p>
        </p:txBody>
      </p:sp>
      <p:sp>
        <p:nvSpPr>
          <p:cNvPr id="4" name="Rectangle 1">
            <a:extLst>
              <a:ext uri="{FF2B5EF4-FFF2-40B4-BE49-F238E27FC236}">
                <a16:creationId xmlns:a16="http://schemas.microsoft.com/office/drawing/2014/main" id="{950DB467-29AF-FB74-4BA8-ADC13603EF11}"/>
              </a:ext>
            </a:extLst>
          </p:cNvPr>
          <p:cNvSpPr>
            <a:spLocks noGrp="1" noChangeArrowheads="1"/>
          </p:cNvSpPr>
          <p:nvPr>
            <p:ph idx="1"/>
          </p:nvPr>
        </p:nvSpPr>
        <p:spPr bwMode="auto">
          <a:xfrm>
            <a:off x="1295401" y="3093016"/>
            <a:ext cx="4567276"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Amazon EC2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Amazon 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IAM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Amazon CloudWatch Logs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Amazon S3</a:t>
            </a:r>
          </a:p>
        </p:txBody>
      </p:sp>
    </p:spTree>
    <p:extLst>
      <p:ext uri="{BB962C8B-B14F-4D97-AF65-F5344CB8AC3E}">
        <p14:creationId xmlns:p14="http://schemas.microsoft.com/office/powerpoint/2010/main" val="3647583994"/>
      </p:ext>
    </p:extLst>
  </p:cSld>
  <p:clrMapOvr>
    <a:masterClrMapping/>
  </p:clrMapOvr>
  <p:transition spd="slow">
    <p:comb/>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106</TotalTime>
  <Words>550</Words>
  <Application>Microsoft Office PowerPoint</Application>
  <PresentationFormat>Widescreen</PresentationFormat>
  <Paragraphs>36</Paragraphs>
  <Slides>23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Garamond</vt:lpstr>
      <vt:lpstr>Organic</vt:lpstr>
      <vt:lpstr>ADITYA COLLEGE OF  ENGINEERING &amp; TECHNOLOGY(A) Approved by AICTE, New Delhi &amp; Affiliated to JNTUK,  Kakinada Accrediated by  NAAC(A+) and NBA Surampalem, Kakinada District, Andhra Pradesh-533 437 (2023-2027)</vt:lpstr>
      <vt:lpstr>Daily Task Reminder Via Email</vt:lpstr>
      <vt:lpstr>Team Members  Karri Bhavya Satya Sri                  23P31A0533 Akkina Sravanthi Sai Lakshmi       23MH1A05E5 Govvala Harika Deepthi                23P31A0518 Jagu Hansika                                  23P31A05G1</vt:lpstr>
      <vt:lpstr>Introduction</vt:lpstr>
      <vt:lpstr>Objective</vt:lpstr>
      <vt:lpstr>Benefits</vt:lpstr>
      <vt:lpstr>Technology Used - Python</vt:lpstr>
      <vt:lpstr>PowerPoint Presentation</vt:lpstr>
      <vt:lpstr>Cloud Services Used</vt:lpstr>
      <vt:lpstr>Amazon EC2 </vt:lpstr>
      <vt:lpstr>PowerPoint Presentation</vt:lpstr>
      <vt:lpstr>Amazon SES </vt:lpstr>
      <vt:lpstr>PowerPoint Presentation</vt:lpstr>
      <vt:lpstr>IAM (Identity and Access Management)</vt:lpstr>
      <vt:lpstr>PowerPoint Presentation</vt:lpstr>
      <vt:lpstr>Amazon CloudWatch Logs </vt:lpstr>
      <vt:lpstr>PowerPoint Presentation</vt:lpstr>
      <vt:lpstr>Amazon S3 </vt:lpstr>
      <vt:lpstr>PowerPoint Presentation</vt:lpstr>
      <vt:lpstr>PowerPoint Presentation</vt:lpstr>
      <vt:lpstr>Result</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Bhavya Satya Sri Karri</dc:creator>
  <cp:lastModifiedBy>Bhavya Satya Sri Karri</cp:lastModifiedBy>
  <cp:revision>4</cp:revision>
  <dcterms:created xsi:type="dcterms:W3CDTF">2025-07-08T17:03:43Z</dcterms:created>
  <dcterms:modified xsi:type="dcterms:W3CDTF">2025-11-10T06:22:35Z</dcterms:modified>
</cp:coreProperties>
</file>

<file path=docProps/thumbnail.jpeg>
</file>